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FBD5-421F-4067-BD58-9CF29918E8BD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FC9E-F14B-4F53-85F2-F05919568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9D27-7E85-4AB6-A712-ABC75538A302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CBF0-7039-4363-AF12-1E1708D8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A41F-2669-42F0-9F93-9DC2889C231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68E3-F400-429C-B742-0733FBF16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B4A7-9C99-4D75-8198-62E5240E739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1028-8B52-4C25-8E92-7E6DF5A7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4DB9-4FDD-4DB5-A9EB-8F0FCA0D54E5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7CB9-693A-4C26-89A0-11A6DA00D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E0C1-82C3-4FD6-AE61-08356CD3BBD6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273B-9EFF-431E-9D3B-8070EEFF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DE56-49B9-4EAB-A8BB-FA837601CA01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7D7-A112-42C7-9E54-7863B80AD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7030-27C5-41CE-8B59-AE98A0115A08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145F-A813-497B-B49B-A45356084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B15A-94AB-4712-8A5D-023723683415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FCDF-FB06-4161-B407-F6384E9A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9A09-D156-40FB-83E4-6D34A63E855C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40E8-A640-4CE7-8D97-9049115FE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4686-80EF-4DC4-90D2-EC22DAEF48C0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6C19-9CF9-4FDA-8BDC-1F7ADC0C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96DAC-323D-49D0-81DF-0E62A0BCAE35}" type="datetimeFigureOut">
              <a:rPr lang="ru-RU"/>
              <a:pPr>
                <a:defRPr/>
              </a:pPr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9BAC0-064F-45CD-A517-2E0805A3F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35/1/for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vk.com/video-69756155_456241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различных видов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поддержки  в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МАОУ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 №2»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2024\2025 учебный год </a:t>
            </a: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65296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205038"/>
            <a:ext cx="9144000" cy="95408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4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4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4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С 15 августа(четверг) начинается прием документов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для оформления компенсационных выплат по различным видам социальной поддержки</a:t>
            </a:r>
          </a:p>
          <a:p>
            <a:pPr algn="ctr" eaLnBrk="0" hangingPunct="0">
              <a:defRPr/>
            </a:pPr>
            <a:endParaRPr lang="ru-RU" sz="40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40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40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5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157788"/>
            <a:ext cx="1489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7463"/>
            <a:ext cx="9144000" cy="6248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313413"/>
                </a:solidFill>
                <a:cs typeface="Times New Roman" pitchFamily="18" charset="0"/>
              </a:rPr>
              <a:t>                   </a:t>
            </a: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При заполнении заявлений 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( 1 этаж школы)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 ОБЯЗАТЕЛЬНО   иметь при себе данные: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СНИЛС ребенка,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СНИЛС родителя,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данные свидетельства о рождении ребенка/паспорта ребенка, </a:t>
            </a:r>
            <a:endParaRPr lang="ru-RU" sz="4000" b="1" dirty="0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Данные паспорта  </a:t>
            </a:r>
            <a:r>
              <a:rPr lang="ru-RU" sz="40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</a:p>
          <a:p>
            <a:pPr algn="ctr" eaLnBrk="0" hangingPunct="0"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513388"/>
            <a:ext cx="1346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8888" y="1628775"/>
          <a:ext cx="7345362" cy="5251450"/>
        </p:xfrm>
        <a:graphic>
          <a:graphicData uri="http://schemas.openxmlformats.org/drawingml/2006/table">
            <a:tbl>
              <a:tblPr/>
              <a:tblGrid>
                <a:gridCol w="2746943"/>
                <a:gridCol w="4598419"/>
              </a:tblGrid>
              <a:tr h="10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Многодетные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заявление, согласие на обработку ПД, копия удостоверения многодетной семьи, копия паспорта родителя, копия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св-ва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рождении ребенка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0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Малообеспеченные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Заявление, согласие на обработку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ПД,копия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паспорта  заявителя(страница с фото), копия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св-ва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рождении ребенка.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вновь оформляющихся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обучающихся  с ОВЗ/ продливших ПМПК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Заявление, согласие на обработку ПД, копия заключения  ПМПК, копия паспорта родителя. </a:t>
                      </a:r>
                      <a:r>
                        <a:rPr kumimoji="0" lang="ru-RU" alt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Тем родителям , кто оформил  документы в конце прошлого года- приходить уже не надо. Ваши дети точно будут питаться   со 2 сентября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Тубинфицированные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Заявление, согласие на обработку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ПД,копия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справки из тубдиспансера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из семьи мобилизованного (5-11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(информация  по тел. 28-15-10)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5143" name="Рисунок 1" descr="https://avatarko.ru/img/kartinka/5/chelovechek_vilka_lozhka_4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84175"/>
            <a:ext cx="89789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Для подачи заявления 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бесплатное питание</a:t>
            </a: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defRPr/>
            </a:pP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                                    ( </a:t>
            </a:r>
            <a:r>
              <a:rPr lang="ru-RU" sz="2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только 5–11 классы</a:t>
            </a: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бумажный вариант</a:t>
            </a: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                !!!Начальной школе заявление на бесплатное питание писать не нужно!!!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589588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Выбор транспорта и направления для пассажироперевозо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187166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4963" y="3213100"/>
          <a:ext cx="7070725" cy="3200400"/>
        </p:xfrm>
        <a:graphic>
          <a:graphicData uri="http://schemas.openxmlformats.org/drawingml/2006/table">
            <a:tbl>
              <a:tblPr/>
              <a:tblGrid>
                <a:gridCol w="2535237"/>
                <a:gridCol w="4535488"/>
              </a:tblGrid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Многодетные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1.НЕ подают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документы, 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уже подавал и продолжает учиться  классы 1-9,11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Подают : многодетные , ставшие ими за лето  и вновь прибывшие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10 класс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341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34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заявление, согласие на обработку ПД,        копия удостоверения многодетной семьи, копия банковских реквизитов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(бумажный вариант) копия паспорта заявителя (страница с фото), копия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св-ва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рождении ребенка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484188" y="398463"/>
            <a:ext cx="8175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ДЕНЕЖНЫЕ ВЫПЛАТЫ  НА 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ПРОЕЗДА</a:t>
            </a:r>
          </a:p>
          <a:p>
            <a:pPr algn="ctr"/>
            <a:r>
              <a:rPr lang="ru-RU" altLang="ru-RU" sz="24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для многодетных  семей  </a:t>
            </a:r>
            <a:r>
              <a:rPr lang="ru-RU" altLang="ru-RU" sz="1000" u="sng">
                <a:solidFill>
                  <a:srgbClr val="313413"/>
                </a:solidFill>
                <a:cs typeface="Times New Roman" pitchFamily="18" charset="0"/>
              </a:rPr>
              <a:t>:</a:t>
            </a:r>
            <a:endParaRPr lang="ru-RU" altLang="ru-RU" u="sng"/>
          </a:p>
        </p:txBody>
      </p:sp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21388"/>
            <a:ext cx="625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https://thumbs.dreamstime.com/z/%D1%80%D1%83%D0%B1%D0%B0%D1%88%D0%BA%D0%B8-t-2-%D1%83%D0%BA%D0%BB%D0%B0%D0%B4%D0%B0-%D0%B6%D0%B8%D0%B7%D0%BD%D0%B8-%D0%B2%D0%B5%D0%B5%D0%BA-%D0%BE%D0%B4%D0%B5%D0%B6%D0%B4-14755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084763"/>
            <a:ext cx="12366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3570288"/>
            <a:ext cx="9144000" cy="79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 sz="1000">
              <a:solidFill>
                <a:srgbClr val="313413"/>
              </a:solidFill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                                     </a:t>
            </a:r>
          </a:p>
          <a:p>
            <a:pPr algn="ctr" eaLnBrk="0" hangingPunct="0"/>
            <a:r>
              <a:rPr lang="ru-RU" alt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Денежные выплаты на приобретение комплекта школьной формы или спортформы </a:t>
            </a:r>
          </a:p>
          <a:p>
            <a:pPr algn="ctr" eaLnBrk="0" hangingPunct="0"/>
            <a:r>
              <a:rPr lang="ru-RU" altLang="ru-RU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для многодетных семей                             </a:t>
            </a:r>
          </a:p>
          <a:p>
            <a:pPr algn="ctr" eaLnBrk="0" hangingPunct="0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компенсация выплачивается  1 раз в 2 года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заполнить заявление через Госуслуги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  <a:hlinkClick r:id="rId3"/>
              </a:rPr>
              <a:t>https://www.gosuslugi.ru/600135/1/form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>
                <a:latin typeface="Times New Roman" pitchFamily="18" charset="0"/>
                <a:cs typeface="Times New Roman" pitchFamily="18" charset="0"/>
              </a:rPr>
              <a:t>Инструкция  - </a:t>
            </a:r>
            <a:r>
              <a:rPr lang="ru-RU" altLang="ru-RU">
                <a:latin typeface="Times New Roman" pitchFamily="18" charset="0"/>
                <a:cs typeface="Times New Roman" pitchFamily="18" charset="0"/>
                <a:hlinkClick r:id="rId4"/>
              </a:rPr>
              <a:t>https://vk.com/video-69756155_456241963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Воспользоваться сервисом могут жители Вологодской области, у которых есть подтвержденная учетная запись на портале.</a:t>
            </a:r>
          </a:p>
          <a:p>
            <a:pPr algn="just" eaLnBrk="0" hangingPunct="0"/>
            <a:endParaRPr lang="ru-RU" alt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2286000" y="4813300"/>
            <a:ext cx="4572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ГОСУСЛУГИ     </a:t>
            </a:r>
          </a:p>
          <a:p>
            <a:pPr algn="ctr"/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 О Л Ь К О</a:t>
            </a:r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заявления на «одежду»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021388"/>
            <a:ext cx="696912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61938" y="908050"/>
            <a:ext cx="88820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К новому учебному году оформлять заявления на питание детей, которые продолжат учиться в школе по адаптированным программам, не нужно. Учащиеся с ОВЗ автоматически начнут питаться/получать денежную компенсацию на питание с сентября 2024 года</a:t>
            </a:r>
            <a:r>
              <a:rPr lang="ru-RU" altLang="ru-RU" sz="28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altLang="ru-RU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родителям , кто оформил  документы в конце прошлого года- приходить уже не надо. Ваши дети точно будут питаться   со 2 сентября.</a:t>
            </a:r>
          </a:p>
          <a:p>
            <a:endParaRPr lang="ru-RU" altLang="ru-RU">
              <a:solidFill>
                <a:srgbClr val="31341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>
              <a:latin typeface="Calibri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732463"/>
            <a:ext cx="91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390650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2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Обращаем внимание многодетных семей! 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32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Если вы пишете </a:t>
            </a:r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несколько заявлений</a:t>
            </a:r>
            <a:r>
              <a:rPr lang="ru-RU" altLang="ru-RU" sz="32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 (допустим, сразу на питание и компенсацию проезда), то и </a:t>
            </a:r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копии документов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необходимо предъявить </a:t>
            </a:r>
            <a:r>
              <a:rPr lang="ru-RU" alt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каждому заявлению</a:t>
            </a:r>
            <a:r>
              <a:rPr lang="ru-RU" altLang="ru-RU" sz="320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1000">
                <a:solidFill>
                  <a:srgbClr val="31341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                                             </a:t>
            </a:r>
            <a:endParaRPr lang="ru-RU" altLang="ru-RU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76700"/>
            <a:ext cx="25701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485775"/>
            <a:ext cx="9144000" cy="7108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ОЧЕНЬ ВАЖНО!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копии документов не делает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Необходимо все копии иметь при себе!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Бланки заявлений, согласий на обработку ПД   вы сможете взять</a:t>
            </a: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 на 1 этаже школы .</a:t>
            </a:r>
            <a:b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полного комплекта документов (копий удостоверений и прочее) заявление не принимается!</a:t>
            </a:r>
          </a:p>
          <a:p>
            <a:pPr algn="ctr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приема документов: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10.00-12.00  (обед)  13.30-15.00</a:t>
            </a:r>
          </a:p>
          <a:p>
            <a:pPr algn="ctr" eaLnBrk="0" hangingPunct="0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2 сентября документы на оформление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компенсационых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выплат принимаются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13.30 до 15.00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Убедительно просим подготовить все заранее!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По всем интересующим вас вопросам вы можете обращаться по телефону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dirty="0">
                <a:solidFill>
                  <a:srgbClr val="313413"/>
                </a:solidFill>
                <a:latin typeface="Times New Roman" pitchFamily="18" charset="0"/>
                <a:cs typeface="Times New Roman" pitchFamily="18" charset="0"/>
              </a:rPr>
              <a:t>8 (8202) 28-15-10 в рабочее время.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Пятница- не приемный день. (день работы с документами)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445125"/>
            <a:ext cx="769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283</Words>
  <Application>Microsoft Office PowerPoint</Application>
  <PresentationFormat>Экран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Tahoma</vt:lpstr>
      <vt:lpstr>Тема Office</vt:lpstr>
      <vt:lpstr>Оформление различных видов социальной поддержки  в  МАОУ «СОШ №2»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социальной поддержки  в МАОУ №СОШ №2»</dc:title>
  <dc:creator>User</dc:creator>
  <cp:lastModifiedBy>Пользователь Windows</cp:lastModifiedBy>
  <cp:revision>19</cp:revision>
  <dcterms:created xsi:type="dcterms:W3CDTF">2023-08-07T13:35:55Z</dcterms:created>
  <dcterms:modified xsi:type="dcterms:W3CDTF">2024-07-09T13:15:54Z</dcterms:modified>
</cp:coreProperties>
</file>